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32918400" cy="43891200"/>
  <p:notesSz cx="6858000" cy="9144000"/>
  <p:defaultTextStyle>
    <a:defPPr>
      <a:defRPr lang="en-US"/>
    </a:defPPr>
    <a:lvl1pPr marL="0" algn="l" defTabSz="4096366" rtl="0" eaLnBrk="1" latinLnBrk="0" hangingPunct="1">
      <a:defRPr sz="8064" kern="1200">
        <a:solidFill>
          <a:schemeClr val="tx1"/>
        </a:solidFill>
        <a:latin typeface="+mn-lt"/>
        <a:ea typeface="+mn-ea"/>
        <a:cs typeface="+mn-cs"/>
      </a:defRPr>
    </a:lvl1pPr>
    <a:lvl2pPr marL="2048183" algn="l" defTabSz="4096366" rtl="0" eaLnBrk="1" latinLnBrk="0" hangingPunct="1">
      <a:defRPr sz="8064" kern="1200">
        <a:solidFill>
          <a:schemeClr val="tx1"/>
        </a:solidFill>
        <a:latin typeface="+mn-lt"/>
        <a:ea typeface="+mn-ea"/>
        <a:cs typeface="+mn-cs"/>
      </a:defRPr>
    </a:lvl2pPr>
    <a:lvl3pPr marL="4096366" algn="l" defTabSz="4096366" rtl="0" eaLnBrk="1" latinLnBrk="0" hangingPunct="1">
      <a:defRPr sz="8064" kern="1200">
        <a:solidFill>
          <a:schemeClr val="tx1"/>
        </a:solidFill>
        <a:latin typeface="+mn-lt"/>
        <a:ea typeface="+mn-ea"/>
        <a:cs typeface="+mn-cs"/>
      </a:defRPr>
    </a:lvl3pPr>
    <a:lvl4pPr marL="6144549" algn="l" defTabSz="4096366" rtl="0" eaLnBrk="1" latinLnBrk="0" hangingPunct="1">
      <a:defRPr sz="8064" kern="1200">
        <a:solidFill>
          <a:schemeClr val="tx1"/>
        </a:solidFill>
        <a:latin typeface="+mn-lt"/>
        <a:ea typeface="+mn-ea"/>
        <a:cs typeface="+mn-cs"/>
      </a:defRPr>
    </a:lvl4pPr>
    <a:lvl5pPr marL="8192731" algn="l" defTabSz="4096366" rtl="0" eaLnBrk="1" latinLnBrk="0" hangingPunct="1">
      <a:defRPr sz="8064" kern="1200">
        <a:solidFill>
          <a:schemeClr val="tx1"/>
        </a:solidFill>
        <a:latin typeface="+mn-lt"/>
        <a:ea typeface="+mn-ea"/>
        <a:cs typeface="+mn-cs"/>
      </a:defRPr>
    </a:lvl5pPr>
    <a:lvl6pPr marL="10240914" algn="l" defTabSz="4096366" rtl="0" eaLnBrk="1" latinLnBrk="0" hangingPunct="1">
      <a:defRPr sz="8064" kern="1200">
        <a:solidFill>
          <a:schemeClr val="tx1"/>
        </a:solidFill>
        <a:latin typeface="+mn-lt"/>
        <a:ea typeface="+mn-ea"/>
        <a:cs typeface="+mn-cs"/>
      </a:defRPr>
    </a:lvl6pPr>
    <a:lvl7pPr marL="12289097" algn="l" defTabSz="4096366" rtl="0" eaLnBrk="1" latinLnBrk="0" hangingPunct="1">
      <a:defRPr sz="8064" kern="1200">
        <a:solidFill>
          <a:schemeClr val="tx1"/>
        </a:solidFill>
        <a:latin typeface="+mn-lt"/>
        <a:ea typeface="+mn-ea"/>
        <a:cs typeface="+mn-cs"/>
      </a:defRPr>
    </a:lvl7pPr>
    <a:lvl8pPr marL="14337280" algn="l" defTabSz="4096366" rtl="0" eaLnBrk="1" latinLnBrk="0" hangingPunct="1">
      <a:defRPr sz="8064" kern="1200">
        <a:solidFill>
          <a:schemeClr val="tx1"/>
        </a:solidFill>
        <a:latin typeface="+mn-lt"/>
        <a:ea typeface="+mn-ea"/>
        <a:cs typeface="+mn-cs"/>
      </a:defRPr>
    </a:lvl8pPr>
    <a:lvl9pPr marL="16385463" algn="l" defTabSz="4096366" rtl="0" eaLnBrk="1" latinLnBrk="0" hangingPunct="1">
      <a:defRPr sz="806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3"/>
    <p:restoredTop sz="94745"/>
  </p:normalViewPr>
  <p:slideViewPr>
    <p:cSldViewPr snapToGrid="0" snapToObjects="1">
      <p:cViewPr varScale="1">
        <p:scale>
          <a:sx n="16" d="100"/>
          <a:sy n="16" d="100"/>
        </p:scale>
        <p:origin x="235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493218-ABFE-874E-A206-FB8A748A10B7}"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159123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93218-ABFE-874E-A206-FB8A748A10B7}"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178461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93218-ABFE-874E-A206-FB8A748A10B7}"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404447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93218-ABFE-874E-A206-FB8A748A10B7}"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160675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3218-ABFE-874E-A206-FB8A748A10B7}"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374766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493218-ABFE-874E-A206-FB8A748A10B7}" type="datetimeFigureOut">
              <a:rPr lang="en-US" smtClean="0"/>
              <a:t>8/13/19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395856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493218-ABFE-874E-A206-FB8A748A10B7}" type="datetimeFigureOut">
              <a:rPr lang="en-US" smtClean="0"/>
              <a:t>8/13/19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239911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493218-ABFE-874E-A206-FB8A748A10B7}" type="datetimeFigureOut">
              <a:rPr lang="en-US" smtClean="0"/>
              <a:t>8/13/19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2629617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3218-ABFE-874E-A206-FB8A748A10B7}" type="datetimeFigureOut">
              <a:rPr lang="en-US" smtClean="0"/>
              <a:t>8/13/19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386901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A0493218-ABFE-874E-A206-FB8A748A10B7}" type="datetimeFigureOut">
              <a:rPr lang="en-US" smtClean="0"/>
              <a:t>8/13/19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172803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A0493218-ABFE-874E-A206-FB8A748A10B7}" type="datetimeFigureOut">
              <a:rPr lang="en-US" smtClean="0"/>
              <a:t>8/13/19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848B8-19AD-FF4B-9848-61A7A37D6AAF}" type="slidenum">
              <a:rPr lang="en-US" smtClean="0"/>
              <a:t>‹#›</a:t>
            </a:fld>
            <a:endParaRPr lang="en-US"/>
          </a:p>
        </p:txBody>
      </p:sp>
    </p:spTree>
    <p:extLst>
      <p:ext uri="{BB962C8B-B14F-4D97-AF65-F5344CB8AC3E}">
        <p14:creationId xmlns:p14="http://schemas.microsoft.com/office/powerpoint/2010/main" val="261586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A0493218-ABFE-874E-A206-FB8A748A10B7}" type="datetimeFigureOut">
              <a:rPr lang="en-US" smtClean="0"/>
              <a:t>8/13/19</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E3E848B8-19AD-FF4B-9848-61A7A37D6AAF}" type="slidenum">
              <a:rPr lang="en-US" smtClean="0"/>
              <a:t>‹#›</a:t>
            </a:fld>
            <a:endParaRPr lang="en-US"/>
          </a:p>
        </p:txBody>
      </p:sp>
    </p:spTree>
    <p:extLst>
      <p:ext uri="{BB962C8B-B14F-4D97-AF65-F5344CB8AC3E}">
        <p14:creationId xmlns:p14="http://schemas.microsoft.com/office/powerpoint/2010/main" val="28380386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4.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C21028-8126-2D4B-BFDD-C844F2970C18}"/>
              </a:ext>
            </a:extLst>
          </p:cNvPr>
          <p:cNvSpPr>
            <a:spLocks noGrp="1"/>
          </p:cNvSpPr>
          <p:nvPr>
            <p:ph type="title"/>
          </p:nvPr>
        </p:nvSpPr>
        <p:spPr>
          <a:xfrm>
            <a:off x="2371428" y="2297043"/>
            <a:ext cx="28392120" cy="4739430"/>
          </a:xfrm>
        </p:spPr>
        <p:txBody>
          <a:bodyPr/>
          <a:lstStyle/>
          <a:p>
            <a:pPr algn="ctr"/>
            <a:r>
              <a:rPr lang="en-US" dirty="0"/>
              <a:t>Main point (make this 1 declarative statement)</a:t>
            </a:r>
          </a:p>
        </p:txBody>
      </p:sp>
      <p:sp>
        <p:nvSpPr>
          <p:cNvPr id="5" name="Content Placeholder 4">
            <a:extLst>
              <a:ext uri="{FF2B5EF4-FFF2-40B4-BE49-F238E27FC236}">
                <a16:creationId xmlns:a16="http://schemas.microsoft.com/office/drawing/2014/main" id="{003E6691-CFB2-9543-8377-32ABF58E9ABA}"/>
              </a:ext>
            </a:extLst>
          </p:cNvPr>
          <p:cNvSpPr>
            <a:spLocks noGrp="1"/>
          </p:cNvSpPr>
          <p:nvPr>
            <p:ph sz="half" idx="1"/>
          </p:nvPr>
        </p:nvSpPr>
        <p:spPr>
          <a:xfrm>
            <a:off x="891546" y="9004637"/>
            <a:ext cx="15387186" cy="21132468"/>
          </a:xfrm>
        </p:spPr>
        <p:txBody>
          <a:bodyPr/>
          <a:lstStyle/>
          <a:p>
            <a:pPr marL="0" indent="0" algn="ctr">
              <a:buNone/>
            </a:pPr>
            <a:r>
              <a:rPr lang="en-US" dirty="0"/>
              <a:t>1-2 IMAGES</a:t>
            </a:r>
          </a:p>
        </p:txBody>
      </p:sp>
      <p:sp>
        <p:nvSpPr>
          <p:cNvPr id="6" name="Content Placeholder 5">
            <a:extLst>
              <a:ext uri="{FF2B5EF4-FFF2-40B4-BE49-F238E27FC236}">
                <a16:creationId xmlns:a16="http://schemas.microsoft.com/office/drawing/2014/main" id="{6E310D79-5037-B84A-8EBE-95C5F2EB19EB}"/>
              </a:ext>
            </a:extLst>
          </p:cNvPr>
          <p:cNvSpPr>
            <a:spLocks noGrp="1"/>
          </p:cNvSpPr>
          <p:nvPr>
            <p:ph sz="half" idx="2"/>
          </p:nvPr>
        </p:nvSpPr>
        <p:spPr>
          <a:xfrm>
            <a:off x="16664940" y="9004637"/>
            <a:ext cx="15387186" cy="21132468"/>
          </a:xfrm>
        </p:spPr>
        <p:txBody>
          <a:bodyPr/>
          <a:lstStyle/>
          <a:p>
            <a:pPr marL="0" indent="0" algn="ctr">
              <a:buNone/>
            </a:pPr>
            <a:r>
              <a:rPr lang="en-US" dirty="0"/>
              <a:t>1 GRAPH</a:t>
            </a:r>
          </a:p>
        </p:txBody>
      </p:sp>
      <p:sp>
        <p:nvSpPr>
          <p:cNvPr id="7" name="TextBox 6">
            <a:extLst>
              <a:ext uri="{FF2B5EF4-FFF2-40B4-BE49-F238E27FC236}">
                <a16:creationId xmlns:a16="http://schemas.microsoft.com/office/drawing/2014/main" id="{FB0FD9B1-E748-2641-B959-FA30D559767D}"/>
              </a:ext>
            </a:extLst>
          </p:cNvPr>
          <p:cNvSpPr txBox="1"/>
          <p:nvPr/>
        </p:nvSpPr>
        <p:spPr>
          <a:xfrm>
            <a:off x="2468880" y="30156155"/>
            <a:ext cx="28392120" cy="2308324"/>
          </a:xfrm>
          <a:prstGeom prst="rect">
            <a:avLst/>
          </a:prstGeom>
          <a:noFill/>
        </p:spPr>
        <p:txBody>
          <a:bodyPr wrap="square" rtlCol="0">
            <a:spAutoFit/>
          </a:bodyPr>
          <a:lstStyle/>
          <a:p>
            <a:r>
              <a:rPr lang="en-US" sz="7200" dirty="0"/>
              <a:t>Very brief explanation of your big idea.</a:t>
            </a:r>
          </a:p>
          <a:p>
            <a:r>
              <a:rPr lang="en-US" sz="7200" dirty="0"/>
              <a:t>(60 word limit)</a:t>
            </a:r>
          </a:p>
        </p:txBody>
      </p:sp>
      <p:sp>
        <p:nvSpPr>
          <p:cNvPr id="8" name="TextBox 7">
            <a:extLst>
              <a:ext uri="{FF2B5EF4-FFF2-40B4-BE49-F238E27FC236}">
                <a16:creationId xmlns:a16="http://schemas.microsoft.com/office/drawing/2014/main" id="{57C460A2-26BC-4A4B-99E5-3D21D7117DF5}"/>
              </a:ext>
            </a:extLst>
          </p:cNvPr>
          <p:cNvSpPr txBox="1"/>
          <p:nvPr/>
        </p:nvSpPr>
        <p:spPr>
          <a:xfrm>
            <a:off x="1588169" y="38549179"/>
            <a:ext cx="17830800" cy="3815147"/>
          </a:xfrm>
          <a:prstGeom prst="rect">
            <a:avLst/>
          </a:prstGeom>
          <a:noFill/>
        </p:spPr>
        <p:txBody>
          <a:bodyPr wrap="square" rtlCol="0">
            <a:spAutoFit/>
          </a:bodyPr>
          <a:lstStyle/>
          <a:p>
            <a:r>
              <a:rPr lang="en-US" sz="12096" dirty="0"/>
              <a:t>Name</a:t>
            </a:r>
          </a:p>
          <a:p>
            <a:r>
              <a:rPr lang="en-US" sz="12096" dirty="0"/>
              <a:t>Affiliation</a:t>
            </a:r>
          </a:p>
        </p:txBody>
      </p:sp>
      <p:sp>
        <p:nvSpPr>
          <p:cNvPr id="9" name="Content Placeholder 5">
            <a:extLst>
              <a:ext uri="{FF2B5EF4-FFF2-40B4-BE49-F238E27FC236}">
                <a16:creationId xmlns:a16="http://schemas.microsoft.com/office/drawing/2014/main" id="{F812634C-CAE4-E945-943F-598C5E9BC988}"/>
              </a:ext>
            </a:extLst>
          </p:cNvPr>
          <p:cNvSpPr txBox="1">
            <a:spLocks/>
          </p:cNvSpPr>
          <p:nvPr/>
        </p:nvSpPr>
        <p:spPr>
          <a:xfrm>
            <a:off x="24688800" y="37682908"/>
            <a:ext cx="7363326" cy="3903446"/>
          </a:xfrm>
          <a:prstGeom prst="rect">
            <a:avLst/>
          </a:prstGeom>
        </p:spPr>
        <p:txBody>
          <a:bodyPr vert="horz" lIns="137160" tIns="68580" rIns="137160" bIns="68580" rtlCol="0">
            <a:normAutofit/>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indent="0" algn="ctr">
              <a:buNone/>
            </a:pPr>
            <a:r>
              <a:rPr lang="en-US" sz="10080" dirty="0"/>
              <a:t>Institutional graphics</a:t>
            </a:r>
          </a:p>
        </p:txBody>
      </p:sp>
      <p:sp>
        <p:nvSpPr>
          <p:cNvPr id="10" name="Content Placeholder 5">
            <a:extLst>
              <a:ext uri="{FF2B5EF4-FFF2-40B4-BE49-F238E27FC236}">
                <a16:creationId xmlns:a16="http://schemas.microsoft.com/office/drawing/2014/main" id="{8544A4C7-615E-7141-B8D5-E13CA77DF93B}"/>
              </a:ext>
            </a:extLst>
          </p:cNvPr>
          <p:cNvSpPr txBox="1">
            <a:spLocks/>
          </p:cNvSpPr>
          <p:nvPr/>
        </p:nvSpPr>
        <p:spPr>
          <a:xfrm>
            <a:off x="17325474" y="37682908"/>
            <a:ext cx="7363326" cy="3903446"/>
          </a:xfrm>
          <a:prstGeom prst="rect">
            <a:avLst/>
          </a:prstGeom>
        </p:spPr>
        <p:txBody>
          <a:bodyPr vert="horz" lIns="137160" tIns="68580" rIns="137160" bIns="68580" rtlCol="0">
            <a:normAutofit/>
          </a:bodyPr>
          <a:lst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a:lstStyle>
          <a:p>
            <a:pPr marL="0" indent="0" algn="ctr">
              <a:buNone/>
            </a:pPr>
            <a:r>
              <a:rPr lang="en-US" sz="10080" dirty="0"/>
              <a:t>Presenter photo</a:t>
            </a:r>
          </a:p>
        </p:txBody>
      </p:sp>
    </p:spTree>
    <p:extLst>
      <p:ext uri="{BB962C8B-B14F-4D97-AF65-F5344CB8AC3E}">
        <p14:creationId xmlns:p14="http://schemas.microsoft.com/office/powerpoint/2010/main" val="189324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C21028-8126-2D4B-BFDD-C844F2970C18}"/>
              </a:ext>
            </a:extLst>
          </p:cNvPr>
          <p:cNvSpPr>
            <a:spLocks noGrp="1"/>
          </p:cNvSpPr>
          <p:nvPr>
            <p:ph type="title"/>
          </p:nvPr>
        </p:nvSpPr>
        <p:spPr>
          <a:xfrm>
            <a:off x="2468880" y="2366483"/>
            <a:ext cx="28392120" cy="4739430"/>
          </a:xfrm>
        </p:spPr>
        <p:txBody>
          <a:bodyPr/>
          <a:lstStyle/>
          <a:p>
            <a:pPr algn="ctr"/>
            <a:r>
              <a:rPr lang="en-US" dirty="0"/>
              <a:t>Exercise is good for your </a:t>
            </a:r>
            <a:br>
              <a:rPr lang="en-US" dirty="0"/>
            </a:br>
            <a:r>
              <a:rPr lang="en-US" dirty="0"/>
              <a:t>brain health.</a:t>
            </a:r>
          </a:p>
        </p:txBody>
      </p:sp>
      <p:sp>
        <p:nvSpPr>
          <p:cNvPr id="5" name="Content Placeholder 4">
            <a:extLst>
              <a:ext uri="{FF2B5EF4-FFF2-40B4-BE49-F238E27FC236}">
                <a16:creationId xmlns:a16="http://schemas.microsoft.com/office/drawing/2014/main" id="{003E6691-CFB2-9543-8377-32ABF58E9ABA}"/>
              </a:ext>
            </a:extLst>
          </p:cNvPr>
          <p:cNvSpPr>
            <a:spLocks noGrp="1"/>
          </p:cNvSpPr>
          <p:nvPr>
            <p:ph sz="half" idx="1"/>
          </p:nvPr>
        </p:nvSpPr>
        <p:spPr>
          <a:xfrm>
            <a:off x="891546" y="9004637"/>
            <a:ext cx="15387186" cy="21132468"/>
          </a:xfrm>
        </p:spPr>
        <p:txBody>
          <a:bodyPr/>
          <a:lstStyle/>
          <a:p>
            <a:pPr marL="0" indent="0" algn="ctr">
              <a:buNone/>
            </a:pPr>
            <a:r>
              <a:rPr lang="en-US" dirty="0"/>
              <a:t>1-2 IMAGES</a:t>
            </a:r>
          </a:p>
        </p:txBody>
      </p:sp>
      <p:sp>
        <p:nvSpPr>
          <p:cNvPr id="6" name="Content Placeholder 5">
            <a:extLst>
              <a:ext uri="{FF2B5EF4-FFF2-40B4-BE49-F238E27FC236}">
                <a16:creationId xmlns:a16="http://schemas.microsoft.com/office/drawing/2014/main" id="{6E310D79-5037-B84A-8EBE-95C5F2EB19EB}"/>
              </a:ext>
            </a:extLst>
          </p:cNvPr>
          <p:cNvSpPr>
            <a:spLocks noGrp="1"/>
          </p:cNvSpPr>
          <p:nvPr>
            <p:ph sz="half" idx="2"/>
          </p:nvPr>
        </p:nvSpPr>
        <p:spPr>
          <a:xfrm>
            <a:off x="16664940" y="9004637"/>
            <a:ext cx="15387186" cy="21132468"/>
          </a:xfrm>
        </p:spPr>
        <p:txBody>
          <a:bodyPr/>
          <a:lstStyle/>
          <a:p>
            <a:pPr marL="0" indent="0" algn="ctr">
              <a:buNone/>
            </a:pPr>
            <a:r>
              <a:rPr lang="en-US" dirty="0"/>
              <a:t>1 GRAPH</a:t>
            </a:r>
          </a:p>
        </p:txBody>
      </p:sp>
      <p:sp>
        <p:nvSpPr>
          <p:cNvPr id="7" name="TextBox 6">
            <a:extLst>
              <a:ext uri="{FF2B5EF4-FFF2-40B4-BE49-F238E27FC236}">
                <a16:creationId xmlns:a16="http://schemas.microsoft.com/office/drawing/2014/main" id="{FB0FD9B1-E748-2641-B959-FA30D559767D}"/>
              </a:ext>
            </a:extLst>
          </p:cNvPr>
          <p:cNvSpPr txBox="1"/>
          <p:nvPr/>
        </p:nvSpPr>
        <p:spPr>
          <a:xfrm>
            <a:off x="2468880" y="30878049"/>
            <a:ext cx="28392120" cy="6740307"/>
          </a:xfrm>
          <a:prstGeom prst="rect">
            <a:avLst/>
          </a:prstGeom>
          <a:noFill/>
        </p:spPr>
        <p:txBody>
          <a:bodyPr wrap="square" rtlCol="0">
            <a:spAutoFit/>
          </a:bodyPr>
          <a:lstStyle/>
          <a:p>
            <a:r>
              <a:rPr lang="en-US" sz="7200" dirty="0"/>
              <a:t>Exercise creates magical changes in your brain, producing visions of fairies, dragons, unicorns, and other mythical creates. This jolt of creative imagining allows you to embrace fluid dynamics, complex string theory, and the physics of deep time and black hole development more easily. Without the 32% increase in serotonin and </a:t>
            </a:r>
            <a:r>
              <a:rPr lang="en-US" sz="7200" dirty="0" err="1"/>
              <a:t>cryomiosisblatinum</a:t>
            </a:r>
            <a:r>
              <a:rPr lang="en-US" sz="7200" dirty="0"/>
              <a:t> produced through exercise, strokes of genius are severely limited.</a:t>
            </a:r>
          </a:p>
        </p:txBody>
      </p:sp>
      <p:sp>
        <p:nvSpPr>
          <p:cNvPr id="8" name="TextBox 7">
            <a:extLst>
              <a:ext uri="{FF2B5EF4-FFF2-40B4-BE49-F238E27FC236}">
                <a16:creationId xmlns:a16="http://schemas.microsoft.com/office/drawing/2014/main" id="{57C460A2-26BC-4A4B-99E5-3D21D7117DF5}"/>
              </a:ext>
            </a:extLst>
          </p:cNvPr>
          <p:cNvSpPr txBox="1"/>
          <p:nvPr/>
        </p:nvSpPr>
        <p:spPr>
          <a:xfrm>
            <a:off x="1588169" y="37717909"/>
            <a:ext cx="17830800" cy="5676554"/>
          </a:xfrm>
          <a:prstGeom prst="rect">
            <a:avLst/>
          </a:prstGeom>
          <a:noFill/>
        </p:spPr>
        <p:txBody>
          <a:bodyPr wrap="square" rtlCol="0">
            <a:spAutoFit/>
          </a:bodyPr>
          <a:lstStyle/>
          <a:p>
            <a:r>
              <a:rPr lang="en-US" sz="12096" dirty="0"/>
              <a:t>Mike the Magician (aka S.C)</a:t>
            </a:r>
          </a:p>
          <a:p>
            <a:r>
              <a:rPr lang="en-US" sz="12096" dirty="0"/>
              <a:t>Institute of Mythical Thinking </a:t>
            </a:r>
          </a:p>
        </p:txBody>
      </p:sp>
      <p:pic>
        <p:nvPicPr>
          <p:cNvPr id="2" name="Picture 1">
            <a:extLst>
              <a:ext uri="{FF2B5EF4-FFF2-40B4-BE49-F238E27FC236}">
                <a16:creationId xmlns:a16="http://schemas.microsoft.com/office/drawing/2014/main" id="{EDE1498A-5CF9-E647-86F9-214A69B0793E}"/>
              </a:ext>
            </a:extLst>
          </p:cNvPr>
          <p:cNvPicPr>
            <a:picLocks noChangeAspect="1"/>
          </p:cNvPicPr>
          <p:nvPr/>
        </p:nvPicPr>
        <p:blipFill>
          <a:blip r:embed="rId2"/>
          <a:stretch>
            <a:fillRect/>
          </a:stretch>
        </p:blipFill>
        <p:spPr>
          <a:xfrm>
            <a:off x="14969972" y="7347044"/>
            <a:ext cx="17131484" cy="12835187"/>
          </a:xfrm>
          <a:prstGeom prst="rect">
            <a:avLst/>
          </a:prstGeom>
        </p:spPr>
      </p:pic>
      <p:pic>
        <p:nvPicPr>
          <p:cNvPr id="3" name="Picture 2">
            <a:extLst>
              <a:ext uri="{FF2B5EF4-FFF2-40B4-BE49-F238E27FC236}">
                <a16:creationId xmlns:a16="http://schemas.microsoft.com/office/drawing/2014/main" id="{B1861C95-6FDA-184B-B65A-D3B979E3CED1}"/>
              </a:ext>
            </a:extLst>
          </p:cNvPr>
          <p:cNvPicPr>
            <a:picLocks noChangeAspect="1"/>
          </p:cNvPicPr>
          <p:nvPr/>
        </p:nvPicPr>
        <p:blipFill>
          <a:blip r:embed="rId3"/>
          <a:stretch>
            <a:fillRect/>
          </a:stretch>
        </p:blipFill>
        <p:spPr>
          <a:xfrm>
            <a:off x="6430578" y="20634683"/>
            <a:ext cx="20468724" cy="9676124"/>
          </a:xfrm>
          <a:prstGeom prst="rect">
            <a:avLst/>
          </a:prstGeom>
        </p:spPr>
      </p:pic>
      <p:pic>
        <p:nvPicPr>
          <p:cNvPr id="10" name="Picture 9">
            <a:extLst>
              <a:ext uri="{FF2B5EF4-FFF2-40B4-BE49-F238E27FC236}">
                <a16:creationId xmlns:a16="http://schemas.microsoft.com/office/drawing/2014/main" id="{F67FE3DA-ABCC-3C42-BAB9-51B8BA9B774F}"/>
              </a:ext>
            </a:extLst>
          </p:cNvPr>
          <p:cNvPicPr>
            <a:picLocks noChangeAspect="1"/>
          </p:cNvPicPr>
          <p:nvPr/>
        </p:nvPicPr>
        <p:blipFill>
          <a:blip r:embed="rId4"/>
          <a:stretch>
            <a:fillRect/>
          </a:stretch>
        </p:blipFill>
        <p:spPr>
          <a:xfrm>
            <a:off x="3226875" y="7200168"/>
            <a:ext cx="10344747" cy="12797625"/>
          </a:xfrm>
          <a:prstGeom prst="rect">
            <a:avLst/>
          </a:prstGeom>
        </p:spPr>
      </p:pic>
      <p:pic>
        <p:nvPicPr>
          <p:cNvPr id="11" name="Picture 10">
            <a:extLst>
              <a:ext uri="{FF2B5EF4-FFF2-40B4-BE49-F238E27FC236}">
                <a16:creationId xmlns:a16="http://schemas.microsoft.com/office/drawing/2014/main" id="{3E2A53E9-A068-634E-8317-A723F8B619A4}"/>
              </a:ext>
            </a:extLst>
          </p:cNvPr>
          <p:cNvPicPr>
            <a:picLocks noChangeAspect="1"/>
          </p:cNvPicPr>
          <p:nvPr/>
        </p:nvPicPr>
        <p:blipFill>
          <a:blip r:embed="rId5"/>
          <a:stretch>
            <a:fillRect/>
          </a:stretch>
        </p:blipFill>
        <p:spPr>
          <a:xfrm>
            <a:off x="25501934" y="37103025"/>
            <a:ext cx="6623384" cy="5063208"/>
          </a:xfrm>
          <a:prstGeom prst="rect">
            <a:avLst/>
          </a:prstGeom>
        </p:spPr>
      </p:pic>
      <p:pic>
        <p:nvPicPr>
          <p:cNvPr id="13" name="Picture 12">
            <a:extLst>
              <a:ext uri="{FF2B5EF4-FFF2-40B4-BE49-F238E27FC236}">
                <a16:creationId xmlns:a16="http://schemas.microsoft.com/office/drawing/2014/main" id="{10D2B3D4-9294-554A-B364-C31731B9EAC2}"/>
              </a:ext>
            </a:extLst>
          </p:cNvPr>
          <p:cNvPicPr>
            <a:picLocks noChangeAspect="1"/>
          </p:cNvPicPr>
          <p:nvPr/>
        </p:nvPicPr>
        <p:blipFill>
          <a:blip r:embed="rId6"/>
          <a:stretch>
            <a:fillRect/>
          </a:stretch>
        </p:blipFill>
        <p:spPr>
          <a:xfrm>
            <a:off x="20804318" y="37103025"/>
            <a:ext cx="4470219" cy="5063208"/>
          </a:xfrm>
          <a:prstGeom prst="rect">
            <a:avLst/>
          </a:prstGeom>
        </p:spPr>
      </p:pic>
    </p:spTree>
    <p:extLst>
      <p:ext uri="{BB962C8B-B14F-4D97-AF65-F5344CB8AC3E}">
        <p14:creationId xmlns:p14="http://schemas.microsoft.com/office/powerpoint/2010/main" val="19461398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125</Words>
  <Application>Microsoft Macintosh PowerPoint</Application>
  <PresentationFormat>Custom</PresentationFormat>
  <Paragraphs>15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Main point (make this 1 declarative statement)</vt:lpstr>
      <vt:lpstr>Exercise is good for your  brain health.</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point (make this 1 declarative statement)</dc:title>
  <dc:creator>T Moon</dc:creator>
  <cp:lastModifiedBy>Lisa Guy</cp:lastModifiedBy>
  <cp:revision>5</cp:revision>
  <dcterms:created xsi:type="dcterms:W3CDTF">2018-02-02T19:36:08Z</dcterms:created>
  <dcterms:modified xsi:type="dcterms:W3CDTF">2019-08-13T20:53:11Z</dcterms:modified>
</cp:coreProperties>
</file>