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2BA-4F85-2A49-BD8E-EBBC1C530A79}" type="datetimeFigureOut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58ED-C981-1041-A731-876040EC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2BA-4F85-2A49-BD8E-EBBC1C530A79}" type="datetimeFigureOut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58ED-C981-1041-A731-876040EC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0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2BA-4F85-2A49-BD8E-EBBC1C530A79}" type="datetimeFigureOut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58ED-C981-1041-A731-876040EC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0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2BA-4F85-2A49-BD8E-EBBC1C530A79}" type="datetimeFigureOut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58ED-C981-1041-A731-876040EC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5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2BA-4F85-2A49-BD8E-EBBC1C530A79}" type="datetimeFigureOut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58ED-C981-1041-A731-876040EC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2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2BA-4F85-2A49-BD8E-EBBC1C530A79}" type="datetimeFigureOut">
              <a:rPr lang="en-US" smtClean="0"/>
              <a:t>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58ED-C981-1041-A731-876040EC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4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2BA-4F85-2A49-BD8E-EBBC1C530A79}" type="datetimeFigureOut">
              <a:rPr lang="en-US" smtClean="0"/>
              <a:t>2/15/12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58ED-C981-1041-A731-876040EC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0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2BA-4F85-2A49-BD8E-EBBC1C530A79}" type="datetimeFigureOut">
              <a:rPr lang="en-US" smtClean="0"/>
              <a:t>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58ED-C981-1041-A731-876040EC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4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2BA-4F85-2A49-BD8E-EBBC1C530A79}" type="datetimeFigureOut">
              <a:rPr lang="en-US" smtClean="0"/>
              <a:t>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58ED-C981-1041-A731-876040EC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5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2BA-4F85-2A49-BD8E-EBBC1C530A79}" type="datetimeFigureOut">
              <a:rPr lang="en-US" smtClean="0"/>
              <a:t>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58ED-C981-1041-A731-876040EC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4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42BA-4F85-2A49-BD8E-EBBC1C530A79}" type="datetimeFigureOut">
              <a:rPr lang="en-US" smtClean="0"/>
              <a:t>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58ED-C981-1041-A731-876040EC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3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742BA-4F85-2A49-BD8E-EBBC1C530A79}" type="datetimeFigureOut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558ED-C981-1041-A731-876040EC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5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533"/>
            <a:ext cx="9144000" cy="67394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700" b="1" dirty="0" smtClean="0"/>
              <a:t>VISION</a:t>
            </a:r>
          </a:p>
          <a:p>
            <a:r>
              <a:rPr lang="en-US" sz="3000" dirty="0"/>
              <a:t>E</a:t>
            </a:r>
            <a:r>
              <a:rPr lang="en-US" sz="3000" dirty="0" smtClean="0"/>
              <a:t>veryone knows the ‘elevator’ speech for “What is SEARCH” for different audiences. </a:t>
            </a:r>
          </a:p>
          <a:p>
            <a:r>
              <a:rPr lang="en-US" sz="3000" dirty="0" smtClean="0"/>
              <a:t>Engagement, 2-way communication, collaboration - researchers (academic and agency), agencies, stakeholders</a:t>
            </a:r>
          </a:p>
          <a:p>
            <a:r>
              <a:rPr lang="en-US" sz="3000" dirty="0" smtClean="0"/>
              <a:t>Organize more interdisciplinary/cross-cutting work</a:t>
            </a:r>
          </a:p>
          <a:p>
            <a:r>
              <a:rPr lang="en-US" sz="3000" dirty="0" smtClean="0"/>
              <a:t>AON: keep track of what is going on; rigorously designed AON; feedback between AON/modeling/synthesis; adaptable; a coordinated network</a:t>
            </a:r>
          </a:p>
          <a:p>
            <a:r>
              <a:rPr lang="en-US" sz="3000" dirty="0" smtClean="0"/>
              <a:t>Agencies work closely in integrating funding efforts – both intra-and inter-agency. Mechanism to nurture synergies. (Using existing starting points). Vibrant interagency group.</a:t>
            </a:r>
          </a:p>
          <a:p>
            <a:r>
              <a:rPr lang="en-US" sz="3000" dirty="0" smtClean="0"/>
              <a:t>Promote/encourage data policy - open/accessible</a:t>
            </a:r>
          </a:p>
          <a:p>
            <a:r>
              <a:rPr lang="en-US" sz="3000" dirty="0" smtClean="0"/>
              <a:t>Take pulse of researchers (in agencies or academia) and stakeholders – feed that to agencies – identify emerging science issues.</a:t>
            </a:r>
          </a:p>
          <a:p>
            <a:r>
              <a:rPr lang="en-US" sz="3000" dirty="0" smtClean="0"/>
              <a:t>Tangible projects and end-to-end products.</a:t>
            </a:r>
          </a:p>
          <a:p>
            <a:pPr marL="0" indent="0">
              <a:buNone/>
            </a:pPr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 smtClean="0"/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93886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Demonstrate added value of science that couldn’t be accomplished otherwise</a:t>
            </a:r>
          </a:p>
          <a:p>
            <a:r>
              <a:rPr lang="en-US" sz="3300" dirty="0" smtClean="0"/>
              <a:t>SEARCH as a model of how this kind of effort should be done. </a:t>
            </a:r>
          </a:p>
          <a:p>
            <a:r>
              <a:rPr lang="en-US" sz="3300" dirty="0" smtClean="0"/>
              <a:t>SEARCH as ‘go to’ place, portal, to find out about the arctic and work done, find partnerships, find knowledge</a:t>
            </a:r>
          </a:p>
          <a:p>
            <a:r>
              <a:rPr lang="en-US" sz="3300" dirty="0" smtClean="0"/>
              <a:t>Linkages better between themes, methods, etc.</a:t>
            </a:r>
          </a:p>
          <a:p>
            <a:r>
              <a:rPr lang="en-US" sz="3300" dirty="0" smtClean="0"/>
              <a:t>“End-to-end” activities</a:t>
            </a:r>
          </a:p>
          <a:p>
            <a:r>
              <a:rPr lang="en-US" sz="3300" dirty="0" smtClean="0"/>
              <a:t>Publicly visible and accessible arctic science. Help answer ‘why should we care about the arctic’ (beyond polar bears)</a:t>
            </a:r>
          </a:p>
          <a:p>
            <a:r>
              <a:rPr lang="en-US" sz="3300" dirty="0" smtClean="0"/>
              <a:t>Support for linking/partnerships/etc. </a:t>
            </a:r>
          </a:p>
          <a:p>
            <a:r>
              <a:rPr lang="en-US" sz="3300" dirty="0" smtClean="0"/>
              <a:t>Voice in higher levels of government.</a:t>
            </a:r>
          </a:p>
          <a:p>
            <a:r>
              <a:rPr lang="en-US" sz="3300" dirty="0" smtClean="0"/>
              <a:t>Synthesize research findings (e.g., sea ice ready)</a:t>
            </a:r>
          </a:p>
          <a:p>
            <a:r>
              <a:rPr lang="en-US" sz="3300" dirty="0" smtClean="0"/>
              <a:t>Define standards</a:t>
            </a:r>
          </a:p>
          <a:p>
            <a:r>
              <a:rPr lang="en-US" sz="3300" dirty="0" smtClean="0"/>
              <a:t>Actionable information</a:t>
            </a:r>
            <a:endParaRPr lang="en-US" sz="33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45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265</Words>
  <Application>Microsoft Macintosh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ARCUS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Wiggins</dc:creator>
  <cp:lastModifiedBy>Helen Wiggins</cp:lastModifiedBy>
  <cp:revision>41</cp:revision>
  <dcterms:created xsi:type="dcterms:W3CDTF">2012-02-15T14:31:20Z</dcterms:created>
  <dcterms:modified xsi:type="dcterms:W3CDTF">2012-02-15T15:47:14Z</dcterms:modified>
</cp:coreProperties>
</file>