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931" r:id="rId2"/>
  </p:sldMasterIdLst>
  <p:notesMasterIdLst>
    <p:notesMasterId r:id="rId5"/>
  </p:notesMasterIdLst>
  <p:sldIdLst>
    <p:sldId id="661" r:id="rId3"/>
    <p:sldId id="663" r:id="rId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000099"/>
    <a:srgbClr val="0000FF"/>
    <a:srgbClr val="222222"/>
    <a:srgbClr val="000000"/>
    <a:srgbClr val="008000"/>
    <a:srgbClr val="33CC33"/>
    <a:srgbClr val="00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0" autoAdjust="0"/>
    <p:restoredTop sz="89005" autoAdjust="0"/>
  </p:normalViewPr>
  <p:slideViewPr>
    <p:cSldViewPr>
      <p:cViewPr varScale="1">
        <p:scale>
          <a:sx n="80" d="100"/>
          <a:sy n="80" d="100"/>
        </p:scale>
        <p:origin x="78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617768D-CB96-4ECE-BA8A-D9A49A6168D4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8225861-71DB-40D4-80A6-1AD1E99D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25861-71DB-40D4-80A6-1AD1E99D0A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89386-8579-4A5F-95BA-916D013AA6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46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A7F3E0-D627-4D01-A04D-938FD3FF69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18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3551-D27F-45AD-B02B-43E66FD412A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935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33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5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05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7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5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807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8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9D772-4E4F-4C91-AAEB-E46AE737EC7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7102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74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65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0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5E99D9-8F69-4EF2-BB03-B1E96E4A05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5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EABF8-102D-4729-B660-D89D39CAA98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54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0A67-8BB7-4FB2-887C-FD93AFD33BD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87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9814F-EE15-4876-882A-9440997FD1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1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93E0B2-A187-4CA7-BEF1-C39DF6D1E2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04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18523-8359-4F02-832D-D887577C6D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868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60E31-2ACA-4F9A-9C4F-57F0635139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690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F60EE-C90D-4416-9A69-7465B33B47E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36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7CBB-D0B9-44EA-B2A5-DD70E5AFA2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54A8C-0E35-40F6-916D-8BACEE4DC4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5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65" y="-594"/>
            <a:ext cx="9163265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57" y="540941"/>
            <a:ext cx="6441148" cy="6119091"/>
          </a:xfrm>
          <a:prstGeom prst="rect">
            <a:avLst/>
          </a:prstGeom>
        </p:spPr>
      </p:pic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0" y="0"/>
            <a:ext cx="9144000" cy="538609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/>
              </a:rPr>
              <a:t>S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/>
              </a:rPr>
              <a:t>takeholders, Rightsholders and Other Actors</a:t>
            </a:r>
            <a:endParaRPr kumimoji="0" lang="en-US" sz="29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62" y="6453335"/>
            <a:ext cx="474836" cy="41339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00AE3C28-24DF-4122-B00B-D3CFFB23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869" y="6077583"/>
            <a:ext cx="9144000" cy="830491"/>
          </a:xfrm>
          <a:prstGeom prst="rect">
            <a:avLst/>
          </a:prstGeom>
          <a:solidFill>
            <a:srgbClr val="000066"/>
          </a:solidFill>
          <a:ln w="57150" cmpd="thickThin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endParaRPr lang="en-US" sz="8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700" b="1" dirty="0">
                <a:solidFill>
                  <a:srgbClr val="00FFFF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Arial" charset="0"/>
              </a:rPr>
              <a:t>Professor Paul Arthur Berkman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United Nations Institute for Training and Research (UNITAR)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paul.berkman@unitar.org</a:t>
            </a:r>
            <a:r>
              <a:rPr lang="en-US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 </a:t>
            </a:r>
            <a:r>
              <a: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| </a:t>
            </a:r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pberkman@law.harvard.edu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23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89" y="6077583"/>
            <a:ext cx="1967345" cy="835256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3" y="6077583"/>
            <a:ext cx="1965960" cy="8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609"/>
            <a:ext cx="9144000" cy="6334293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38609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International, Interdisciplinary and Inclusive</a:t>
            </a:r>
            <a:endParaRPr kumimoji="0" lang="en-US" altLang="en-US" sz="29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9038" y="663495"/>
            <a:ext cx="2595379" cy="446276"/>
          </a:xfrm>
          <a:prstGeom prst="rect">
            <a:avLst/>
          </a:prstGeom>
          <a:solidFill>
            <a:srgbClr val="00008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Biogeophysical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472" y="6257077"/>
            <a:ext cx="2595380" cy="446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Socio-Economic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2" y="1310576"/>
            <a:ext cx="8672945" cy="479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62" y="6453335"/>
            <a:ext cx="474836" cy="4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CI_17FEB14">
  <a:themeElements>
    <a:clrScheme name="ACI_17FEB1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I_17FEB14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I_17FEB1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I_17FEB1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_17FEB1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_17FEB1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_17FEB1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_17FEB1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_17FEB1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31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1_ACI_17FEB14</vt:lpstr>
      <vt:lpstr>2_Office Theme</vt:lpstr>
      <vt:lpstr>PowerPoint Presentation</vt:lpstr>
      <vt:lpstr>PowerPoint Presentation</vt:lpstr>
    </vt:vector>
  </TitlesOfParts>
  <Company>EvREsearch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Berkman</dc:creator>
  <cp:lastModifiedBy>Paul Berkman</cp:lastModifiedBy>
  <cp:revision>169</cp:revision>
  <cp:lastPrinted>2020-03-11T14:29:13Z</cp:lastPrinted>
  <dcterms:created xsi:type="dcterms:W3CDTF">2008-02-19T17:44:24Z</dcterms:created>
  <dcterms:modified xsi:type="dcterms:W3CDTF">2021-04-16T16:10:02Z</dcterms:modified>
</cp:coreProperties>
</file>