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658" autoAdjust="0"/>
  </p:normalViewPr>
  <p:slideViewPr>
    <p:cSldViewPr snapToGrid="0">
      <p:cViewPr varScale="1">
        <p:scale>
          <a:sx n="45" d="100"/>
          <a:sy n="45" d="100"/>
        </p:scale>
        <p:origin x="114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39E76-92E6-4EDE-BD60-263969906B84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C7FEF-053E-43EC-BB39-1A6FC90F1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Subsistence – “customary and traditional uses” of fish and wildlife, the unique importance of wild resources, and the continuing role of subsistence activities in sustaining the long-established ways of life in Alaska</a:t>
            </a:r>
          </a:p>
          <a:p>
            <a:r>
              <a:rPr lang="en-US" dirty="0"/>
              <a:t>Super Households – concept that the majority of harvest is being done by only a few households in </a:t>
            </a:r>
            <a:r>
              <a:rPr lang="en-US"/>
              <a:t>a village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 resources – small amounts of harvest predicting loss of harvest specialization; specifically, birds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C7FEF-053E-43EC-BB39-1A6FC90F1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4F9D-FFED-4EC9-B7D1-8A7510FBF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25DB9-ED52-45C5-9B7A-0F20BF0B4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272FB-5497-4F70-9091-5BF0CDAA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E662-A1FC-49F7-95A8-21EFD93B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5BC02-0981-466B-A127-8D1B373E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712C8-D98E-4D71-A1CE-7FBA3E39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128C1-AC7F-486D-949D-5F523B8E0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C3B96-4641-4DF2-BE34-E107D4CE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2FF6-0973-4F2B-B312-F34E6720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D28EC-F55C-4D17-A5C2-BE98DBE0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1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CDAD8-99AB-4756-AAAA-056AF5C3C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0B84D-3E28-4954-9B51-641550D9E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FB34-84A2-4DB7-8E7E-986765AA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66193-8CC5-40FD-8FDB-54BB836E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E0AE5-6AE7-41C3-A29F-F8BAC4CA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02EF-A644-48FA-869E-31B5C44B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5CAE9-699E-4AFF-A439-6FCCF82A0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987CC-2F50-4246-899B-EBC29A3B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BB2DC-764A-4821-951D-38E40CB2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31813-FE0B-49B7-B505-FFA0F5A2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1B8B-0C24-4A43-A18D-CCA816AF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8F1E9-25D9-4F2A-A88C-7E769697B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8D8FF-2FA1-4C19-97F9-AD813EC4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D3598-C6FC-4F8F-8AE6-B1B20521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4A86C-5D30-4356-A7C6-B4F6E3FC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8C793-EE5C-4D88-A5A4-371D567F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B1F8C-30CF-4E22-8406-5A3AFB1CD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03F23-709C-435A-9BC3-A0FCCA9F7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A4A02-7A40-487C-8818-1590CFD8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4B00-7DE6-41C0-AB9B-2E13D8D7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3364E-D773-4ADA-8768-01AEF89E1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FFC0-8DEA-42F5-A2F3-85AA5389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41758-FE4D-4513-8580-3CDD93FE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6C482-F3BE-4786-B36F-B107F131D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50BB7-15DA-4DDB-BACF-966E4727D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713A2-F442-4C68-B3C3-6335D4AD8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517B9-7808-4D05-9633-A048BD5C4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7F3D1-B86C-44EA-8980-818BA0B0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EA076-5AE3-4CFD-9ACD-B0559595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0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3C85-2A8C-4237-881C-4661DF26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BD2E5-356A-4976-833C-0692D07D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B028F-4C11-45DA-B341-F3FD8D3B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D7454-D4F4-475F-9655-831241E0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8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665CC-2937-403F-9F83-5037ABB6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893FB-1D9E-4304-A6C0-6BD094B4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8B510-5B73-4210-871F-A2327A2F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0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404E-B892-4DDD-9431-3FD9D8E8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3EBA5-4F9B-48CE-9B26-A2EB2BAF4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6FA0E-E362-4349-86A7-AAA2F0536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4FF06-6A6A-42B4-8AA6-91A6BF9C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CB7DC-55E0-48BB-954D-926853DE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615BC-64CC-4BE5-81B0-37A38E4D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5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F332-34E7-47A3-8129-969D0182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E6E82-8722-43D4-9831-1EABA9013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E341C-C323-4AB3-B07A-72C26AEF2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88FFB-0C58-47C1-B6F5-801C5D12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13C46-27F6-4320-877B-09292BDB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C77C9-5B25-488A-AE71-EA85CB5A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1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36659-A1B0-4BCF-A322-2A4E7D95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899F3-9636-4812-8EFB-9EADB1A9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33246-7351-4610-B31B-F0DB280A4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5979-99F4-42F3-AC5F-9A87679FD672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4885-CA62-4C77-9434-B32EB8F54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434B7-237F-44C2-A697-5D656FFD0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28F9-DC39-4D54-B5B8-79559A7F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mailto:lara.mengak@alaska.gov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9D6574-C536-4C92-B552-415C0206DCAC}"/>
              </a:ext>
            </a:extLst>
          </p:cNvPr>
          <p:cNvSpPr txBox="1"/>
          <p:nvPr/>
        </p:nvSpPr>
        <p:spPr>
          <a:xfrm>
            <a:off x="8327254" y="0"/>
            <a:ext cx="403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Arctic Research Collaboration Workshop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802D4F-A641-47D3-B6FE-39CC4292CB9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Generational Shifts in Subsistence Harvest Patterns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8C74B-C67A-42DE-82A5-ABEEA84D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225" y="1502347"/>
            <a:ext cx="2909698" cy="31742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1ED67-8A90-4F3F-B79F-418AA6E4796D}"/>
              </a:ext>
            </a:extLst>
          </p:cNvPr>
          <p:cNvSpPr txBox="1"/>
          <p:nvPr/>
        </p:nvSpPr>
        <p:spPr>
          <a:xfrm>
            <a:off x="838199" y="2398795"/>
            <a:ext cx="5965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Implications for: 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Food security in rural villages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Preservation of traditional ecological knowledge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E7797-FD26-460D-840A-AE029B67E439}"/>
              </a:ext>
            </a:extLst>
          </p:cNvPr>
          <p:cNvSpPr txBox="1"/>
          <p:nvPr/>
        </p:nvSpPr>
        <p:spPr>
          <a:xfrm>
            <a:off x="0" y="5380672"/>
            <a:ext cx="3178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Lara Mengak</a:t>
            </a:r>
          </a:p>
          <a:p>
            <a:r>
              <a:rPr lang="en-US" dirty="0"/>
              <a:t>Division of Subsistence</a:t>
            </a:r>
          </a:p>
          <a:p>
            <a:r>
              <a:rPr lang="en-US" dirty="0"/>
              <a:t>AK Dept. Fish and Game</a:t>
            </a:r>
          </a:p>
          <a:p>
            <a:r>
              <a:rPr lang="en-US" dirty="0">
                <a:hlinkClick r:id="rId5"/>
              </a:rPr>
              <a:t>lara.mengak@alaska.gov</a:t>
            </a:r>
            <a:endParaRPr lang="en-US" dirty="0"/>
          </a:p>
          <a:p>
            <a:r>
              <a:rPr lang="en-US" dirty="0"/>
              <a:t>907-267-2269</a:t>
            </a:r>
          </a:p>
        </p:txBody>
      </p:sp>
      <p:pic>
        <p:nvPicPr>
          <p:cNvPr id="9" name="Picture 2" descr="St Paul Island local with Murre Egg Harvest_Sebert">
            <a:extLst>
              <a:ext uri="{FF2B5EF4-FFF2-40B4-BE49-F238E27FC236}">
                <a16:creationId xmlns:a16="http://schemas.microsoft.com/office/drawing/2014/main" id="{817DDBDC-10E3-404A-A5F2-2228BCDA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98602" y="3344171"/>
            <a:ext cx="2106228" cy="31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60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115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Generational Shifts in Subsistence Harvest Patterns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Mengak, Lara F (DFG)</dc:creator>
  <cp:lastModifiedBy>Mengak, Lara F (DFG)</cp:lastModifiedBy>
  <cp:revision>11</cp:revision>
  <dcterms:created xsi:type="dcterms:W3CDTF">2021-04-13T02:17:42Z</dcterms:created>
  <dcterms:modified xsi:type="dcterms:W3CDTF">2021-04-20T17:28:03Z</dcterms:modified>
</cp:coreProperties>
</file>