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2" r:id="rId2"/>
    <p:sldId id="257" r:id="rId3"/>
    <p:sldId id="33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le Mattingly" initials="KM" lastIdx="1" clrIdx="0">
    <p:extLst>
      <p:ext uri="{19B8F6BF-5375-455C-9EA6-DF929625EA0E}">
        <p15:presenceInfo xmlns:p15="http://schemas.microsoft.com/office/powerpoint/2012/main" userId="d9d159176f7131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33"/>
    <a:srgbClr val="FF5050"/>
    <a:srgbClr val="000000"/>
    <a:srgbClr val="CC0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3" autoAdjust="0"/>
    <p:restoredTop sz="82700" autoAdjust="0"/>
  </p:normalViewPr>
  <p:slideViewPr>
    <p:cSldViewPr snapToGrid="0">
      <p:cViewPr varScale="1">
        <p:scale>
          <a:sx n="133" d="100"/>
          <a:sy n="133" d="100"/>
        </p:scale>
        <p:origin x="232" y="2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B5F87-2D7D-42A6-A211-AA5B8CC6BB81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B50F7-F9AA-4D6F-B8F7-6913825D0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8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375EC-7EE7-41A0-918B-687AB8D8332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27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0" dirty="0"/>
          </a:p>
        </p:txBody>
      </p:sp>
      <p:sp>
        <p:nvSpPr>
          <p:cNvPr id="102" name="Google Shape;10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2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84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375EC-7EE7-41A0-918B-687AB8D83320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21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8E93-2E61-456D-81AB-6FF52D23C017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3A00-2330-4CDB-905F-D3CAD002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6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8E93-2E61-456D-81AB-6FF52D23C017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3A00-2330-4CDB-905F-D3CAD002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5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8E93-2E61-456D-81AB-6FF52D23C017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3A00-2330-4CDB-905F-D3CAD002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4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8E93-2E61-456D-81AB-6FF52D23C017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3A00-2330-4CDB-905F-D3CAD002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2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8E93-2E61-456D-81AB-6FF52D23C017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3A00-2330-4CDB-905F-D3CAD002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9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8E93-2E61-456D-81AB-6FF52D23C017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3A00-2330-4CDB-905F-D3CAD002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0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8E93-2E61-456D-81AB-6FF52D23C017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3A00-2330-4CDB-905F-D3CAD002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0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8E93-2E61-456D-81AB-6FF52D23C017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3A00-2330-4CDB-905F-D3CAD002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5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8E93-2E61-456D-81AB-6FF52D23C017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3A00-2330-4CDB-905F-D3CAD002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3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8E93-2E61-456D-81AB-6FF52D23C017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3A00-2330-4CDB-905F-D3CAD002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4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8E93-2E61-456D-81AB-6FF52D23C017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3A00-2330-4CDB-905F-D3CAD002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6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28E93-2E61-456D-81AB-6FF52D23C017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D3A00-2330-4CDB-905F-D3CAD002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5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sherrell@marine.rutgers.edu" TargetMode="External"/><Relationship Id="rId4" Type="http://schemas.openxmlformats.org/officeDocument/2006/relationships/hyperlink" Target="mailto:rjackson@marine.rutgers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sa.rennermalm@rutgers.edu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david.robinson@rutgers.edu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aggblom@rutgers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miller@marine.rutgers.edu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317237" y="3221865"/>
            <a:ext cx="6173241" cy="36864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Greenland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fjord circulation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dynamics – application of temperate estuarine frameworks to Greenland’s glacial fjords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measurements of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submarine melting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LeConte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Glacier, AK with coordinated underwater acousti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c, optical, and in-situ unmanned observations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of increased glacial meltwater on nutrients, trace elements, and isotopes in SW Greenland fjords and the adjacent Labrador Sea.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2443" y="2535741"/>
            <a:ext cx="1181471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Fjord and tidewater glacier dynamics and biogeochemical inputs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357219" y="6501173"/>
            <a:ext cx="834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5F6A72"/>
                </a:solidFill>
                <a:latin typeface="Arial" panose="020B0604020202020204" pitchFamily="34" charset="0"/>
                <a:ea typeface="Yu Gothic UI Light" pitchFamily="34" charset="-128"/>
                <a:cs typeface="Arial" panose="020B0604020202020204" pitchFamily="34" charset="0"/>
              </a:rPr>
              <a:t>2 / 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65B97D-3944-4FDF-AEC5-3AEC2943B6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717" y="197341"/>
            <a:ext cx="2433442" cy="65981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919BFA-E4B5-4652-9F59-35A6E59B1043}"/>
              </a:ext>
            </a:extLst>
          </p:cNvPr>
          <p:cNvSpPr txBox="1"/>
          <p:nvPr/>
        </p:nvSpPr>
        <p:spPr>
          <a:xfrm>
            <a:off x="136848" y="6501173"/>
            <a:ext cx="11737915" cy="295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9144" tIns="9144" rIns="9144" bIns="9144" rtlCol="0">
            <a:spAutoFit/>
          </a:bodyPr>
          <a:lstStyle/>
          <a:p>
            <a:pPr fontAlgn="base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Rebecca Jackson (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rjackson@marine.rutgers.edu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Robert Sherrell (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sherrell@marine.rutgers.edu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    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29870CF-DDC2-4C8F-9BD5-E48F78836D4D}"/>
              </a:ext>
            </a:extLst>
          </p:cNvPr>
          <p:cNvCxnSpPr>
            <a:cxnSpLocks/>
          </p:cNvCxnSpPr>
          <p:nvPr/>
        </p:nvCxnSpPr>
        <p:spPr>
          <a:xfrm flipV="1">
            <a:off x="326568" y="3058961"/>
            <a:ext cx="8817427" cy="0"/>
          </a:xfrm>
          <a:prstGeom prst="line">
            <a:avLst/>
          </a:prstGeom>
          <a:ln w="12700">
            <a:solidFill>
              <a:srgbClr val="CC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EBE7585C-2EA6-4029-B3EE-687E2B8060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55"/>
          <a:stretch/>
        </p:blipFill>
        <p:spPr bwMode="auto">
          <a:xfrm>
            <a:off x="6491944" y="3235938"/>
            <a:ext cx="5583994" cy="185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C587480-9FEF-A146-98B7-2E6C858F9F19}"/>
              </a:ext>
            </a:extLst>
          </p:cNvPr>
          <p:cNvSpPr txBox="1"/>
          <p:nvPr/>
        </p:nvSpPr>
        <p:spPr>
          <a:xfrm>
            <a:off x="212444" y="255849"/>
            <a:ext cx="80564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Arctic Research at Rutgers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2C73318-793C-D14D-877D-BE1707CABE75}"/>
              </a:ext>
            </a:extLst>
          </p:cNvPr>
          <p:cNvCxnSpPr>
            <a:cxnSpLocks/>
          </p:cNvCxnSpPr>
          <p:nvPr/>
        </p:nvCxnSpPr>
        <p:spPr>
          <a:xfrm flipV="1">
            <a:off x="326568" y="779069"/>
            <a:ext cx="8817427" cy="0"/>
          </a:xfrm>
          <a:prstGeom prst="line">
            <a:avLst/>
          </a:prstGeom>
          <a:ln w="12700">
            <a:solidFill>
              <a:srgbClr val="CC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B51C73C-C32F-A146-AB82-A9DFE043FEF7}"/>
              </a:ext>
            </a:extLst>
          </p:cNvPr>
          <p:cNvSpPr txBox="1">
            <a:spLocks/>
          </p:cNvSpPr>
          <p:nvPr/>
        </p:nvSpPr>
        <p:spPr>
          <a:xfrm>
            <a:off x="317237" y="766619"/>
            <a:ext cx="10860606" cy="165749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Rutgers has a long tradition of Arctic research, dating back John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Tedrow’s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 on Arctic soils in the mid-1900s.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Today’s Rutgers Arctic researchers are found in several departments, studying social systems, atmosphere, ocean, microbiology, hydrology, and glaciers.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are some examples of current Arctic Research at Rutgers: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7E9A1B7F-ABA9-8E43-96F4-B1DBADE4CD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32" b="40447"/>
          <a:stretch/>
        </p:blipFill>
        <p:spPr bwMode="auto">
          <a:xfrm>
            <a:off x="6386069" y="5169247"/>
            <a:ext cx="2574758" cy="110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547742A6-0DDC-6C42-95DF-D91F8B5AF2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32" t="59470"/>
          <a:stretch/>
        </p:blipFill>
        <p:spPr bwMode="auto">
          <a:xfrm>
            <a:off x="8933413" y="5098954"/>
            <a:ext cx="2574758" cy="75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73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/>
          <p:nvPr/>
        </p:nvSpPr>
        <p:spPr>
          <a:xfrm>
            <a:off x="317225" y="2959679"/>
            <a:ext cx="69780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Supraglacial &amp; proglacial stream measurements</a:t>
            </a:r>
            <a:r>
              <a:rPr lang="en-US" sz="2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validation of model output</a:t>
            </a:r>
            <a:endParaRPr sz="2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Supraglacial stream catchment and atmospheric characterization with </a:t>
            </a:r>
            <a:r>
              <a:rPr lang="en-US" sz="2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UAV observations</a:t>
            </a:r>
            <a:endParaRPr sz="2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Firn</a:t>
            </a:r>
            <a:r>
              <a:rPr lang="en-US" sz="2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structure </a:t>
            </a:r>
            <a:r>
              <a:rPr lang="en-US" sz="2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evolution of density and ice layers through time</a:t>
            </a:r>
            <a:endParaRPr sz="2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Chemical composition </a:t>
            </a:r>
            <a:r>
              <a:rPr lang="en-US" sz="2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surface snow layer</a:t>
            </a:r>
            <a:endParaRPr sz="2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Coupled ocean-atmosphere controls </a:t>
            </a:r>
            <a:r>
              <a:rPr lang="en-US" sz="2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ice sheet surface melt and mass balance</a:t>
            </a:r>
            <a:endParaRPr dirty="0"/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</a:pPr>
            <a:endParaRPr sz="22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</a:pPr>
            <a:endParaRPr sz="22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</a:pPr>
            <a:endParaRPr sz="22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212444" y="255849"/>
            <a:ext cx="8056400" cy="52322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CC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Northern Hemisphere snow cover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10299469" y="1706880"/>
            <a:ext cx="1410591" cy="24587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11357219" y="6501173"/>
            <a:ext cx="83478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5F6A72"/>
                </a:solidFill>
              </a:rPr>
              <a:t>2</a:t>
            </a:r>
            <a:r>
              <a:rPr lang="en-US" sz="1600">
                <a:solidFill>
                  <a:srgbClr val="5F6A72"/>
                </a:solidFill>
                <a:latin typeface="Arial"/>
                <a:ea typeface="Arial"/>
                <a:cs typeface="Arial"/>
                <a:sym typeface="Arial"/>
              </a:rPr>
              <a:t> / 3</a:t>
            </a:r>
            <a:endParaRPr/>
          </a:p>
        </p:txBody>
      </p:sp>
      <p:sp>
        <p:nvSpPr>
          <p:cNvPr id="109" name="Google Shape;109;p2"/>
          <p:cNvSpPr txBox="1"/>
          <p:nvPr/>
        </p:nvSpPr>
        <p:spPr>
          <a:xfrm>
            <a:off x="136848" y="6501173"/>
            <a:ext cx="11325689" cy="29542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25" tIns="9125" rIns="9125" bIns="91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Contact: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Åsa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Rennermalm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(</a:t>
            </a:r>
            <a:r>
              <a:rPr lang="en-US" sz="1800" u="sng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3"/>
              </a:rPr>
              <a:t>a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sa.rennermalm</a:t>
            </a:r>
            <a:r>
              <a:rPr lang="en-US" sz="1800" u="sng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3"/>
              </a:rPr>
              <a:t>@rutgers.edu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</a:t>
            </a:r>
            <a:endParaRPr sz="1800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110" name="Google Shape;110;p2"/>
          <p:cNvCxnSpPr/>
          <p:nvPr/>
        </p:nvCxnSpPr>
        <p:spPr>
          <a:xfrm>
            <a:off x="326568" y="779069"/>
            <a:ext cx="8817427" cy="0"/>
          </a:xfrm>
          <a:prstGeom prst="straightConnector1">
            <a:avLst/>
          </a:prstGeom>
          <a:noFill/>
          <a:ln w="12700" cap="flat" cmpd="sng">
            <a:solidFill>
              <a:srgbClr val="CC0033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11" name="Google Shape;111;p2" descr="2019-5-6 Asa Jing reading ice core 6200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1935" y="3262182"/>
            <a:ext cx="4008123" cy="2672082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"/>
          <p:cNvSpPr txBox="1"/>
          <p:nvPr/>
        </p:nvSpPr>
        <p:spPr>
          <a:xfrm>
            <a:off x="212444" y="2313249"/>
            <a:ext cx="8056500" cy="523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C0033"/>
                </a:solidFill>
                <a:latin typeface="Arial"/>
                <a:ea typeface="Arial"/>
                <a:cs typeface="Arial"/>
                <a:sym typeface="Arial"/>
              </a:rPr>
              <a:t>Greenland Ice Sheet hydrology and climate</a:t>
            </a:r>
            <a:endParaRPr/>
          </a:p>
        </p:txBody>
      </p:sp>
      <p:cxnSp>
        <p:nvCxnSpPr>
          <p:cNvPr id="113" name="Google Shape;113;p2"/>
          <p:cNvCxnSpPr/>
          <p:nvPr/>
        </p:nvCxnSpPr>
        <p:spPr>
          <a:xfrm rot="10800000" flipH="1">
            <a:off x="326568" y="2825069"/>
            <a:ext cx="7320600" cy="11400"/>
          </a:xfrm>
          <a:prstGeom prst="straightConnector1">
            <a:avLst/>
          </a:prstGeom>
          <a:noFill/>
          <a:ln w="12700" cap="flat" cmpd="sng">
            <a:solidFill>
              <a:srgbClr val="CC003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4" name="Google Shape;114;p2"/>
          <p:cNvSpPr txBox="1"/>
          <p:nvPr/>
        </p:nvSpPr>
        <p:spPr>
          <a:xfrm>
            <a:off x="317225" y="902225"/>
            <a:ext cx="11801100" cy="12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Long term monitoring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of snow cover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High quality climate data records </a:t>
            </a:r>
            <a:endParaRPr sz="2200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</a:pPr>
            <a:endParaRPr sz="22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136885" y="1864973"/>
            <a:ext cx="11325600" cy="295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25" tIns="9125" rIns="9125" bIns="91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Contact: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David Robinson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(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david.robinson</a:t>
            </a:r>
            <a:r>
              <a:rPr lang="en-US" sz="1800" u="sng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5"/>
              </a:rPr>
              <a:t>@rutgers.edu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</a:t>
            </a:r>
            <a:endParaRPr sz="1800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116" name="Google Shape;116;p2"/>
          <p:cNvPicPr preferRelativeResize="0"/>
          <p:nvPr/>
        </p:nvPicPr>
        <p:blipFill rotWithShape="1">
          <a:blip r:embed="rId6">
            <a:alphaModFix/>
          </a:blip>
          <a:srcRect t="13953" b="17143"/>
          <a:stretch/>
        </p:blipFill>
        <p:spPr>
          <a:xfrm>
            <a:off x="8759375" y="1214288"/>
            <a:ext cx="2950667" cy="2007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775FD35-D2EB-BB4D-87F1-1074A4539A2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717" y="197341"/>
            <a:ext cx="2433442" cy="65981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577557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317237" y="1129003"/>
            <a:ext cx="5778763" cy="509053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model projections of 21</a:t>
            </a:r>
            <a:r>
              <a:rPr lang="en-US" sz="2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century changes in 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river discharge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 and projected changes in 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freshwater pathways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Arctic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Arctic Amplification and 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feedbacks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(e.g. water vapor)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 and modeling nesting habitat for 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Arctic breeding shorebirds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inform conservation management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Tundra microorganism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in subzero temperatures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444" y="255849"/>
            <a:ext cx="853967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Arctic land hydrology and climate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8A1767-A193-4585-890D-E6F400D46BE2}"/>
              </a:ext>
            </a:extLst>
          </p:cNvPr>
          <p:cNvSpPr/>
          <p:nvPr/>
        </p:nvSpPr>
        <p:spPr>
          <a:xfrm>
            <a:off x="10299469" y="1706880"/>
            <a:ext cx="1410591" cy="245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357219" y="6501173"/>
            <a:ext cx="834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5F6A72"/>
                </a:solidFill>
                <a:latin typeface="Arial" panose="020B0604020202020204" pitchFamily="34" charset="0"/>
                <a:ea typeface="Yu Gothic UI Light" pitchFamily="34" charset="-128"/>
                <a:cs typeface="Arial" panose="020B0604020202020204" pitchFamily="34" charset="0"/>
              </a:rPr>
              <a:t>3 /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919BFA-E4B5-4652-9F59-35A6E59B1043}"/>
              </a:ext>
            </a:extLst>
          </p:cNvPr>
          <p:cNvSpPr txBox="1"/>
          <p:nvPr/>
        </p:nvSpPr>
        <p:spPr>
          <a:xfrm>
            <a:off x="136848" y="6501173"/>
            <a:ext cx="11325689" cy="295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9144" tIns="9144" rIns="9144" bIns="9144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Richard Lathrop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lathrop@crssa.rutgers.edu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Max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Haggblom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haggblom@rutgers.edu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29870CF-DDC2-4C8F-9BD5-E48F78836D4D}"/>
              </a:ext>
            </a:extLst>
          </p:cNvPr>
          <p:cNvCxnSpPr>
            <a:cxnSpLocks/>
          </p:cNvCxnSpPr>
          <p:nvPr/>
        </p:nvCxnSpPr>
        <p:spPr>
          <a:xfrm flipV="1">
            <a:off x="326568" y="779069"/>
            <a:ext cx="8817427" cy="0"/>
          </a:xfrm>
          <a:prstGeom prst="line">
            <a:avLst/>
          </a:prstGeom>
          <a:ln w="12700">
            <a:solidFill>
              <a:srgbClr val="CC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HYANNISMAP">
            <a:extLst>
              <a:ext uri="{FF2B5EF4-FFF2-40B4-BE49-F238E27FC236}">
                <a16:creationId xmlns:a16="http://schemas.microsoft.com/office/drawing/2014/main" id="{6CE07610-4445-4210-9A63-4750DE883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503" y="1223105"/>
            <a:ext cx="5134993" cy="483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69D3889-B127-2A48-9EF4-61F804F4C577}"/>
              </a:ext>
            </a:extLst>
          </p:cNvPr>
          <p:cNvSpPr txBox="1"/>
          <p:nvPr/>
        </p:nvSpPr>
        <p:spPr>
          <a:xfrm>
            <a:off x="326568" y="4017723"/>
            <a:ext cx="6033371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Ecology and microbiology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DB8AAC-ECEB-A149-9C8C-30EB47C7665D}"/>
              </a:ext>
            </a:extLst>
          </p:cNvPr>
          <p:cNvCxnSpPr>
            <a:cxnSpLocks/>
          </p:cNvCxnSpPr>
          <p:nvPr/>
        </p:nvCxnSpPr>
        <p:spPr>
          <a:xfrm>
            <a:off x="326568" y="4540943"/>
            <a:ext cx="5769432" cy="0"/>
          </a:xfrm>
          <a:prstGeom prst="line">
            <a:avLst/>
          </a:prstGeom>
          <a:ln w="12700">
            <a:solidFill>
              <a:srgbClr val="CC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82A5CEC-ED38-E146-89D5-CE2473829915}"/>
              </a:ext>
            </a:extLst>
          </p:cNvPr>
          <p:cNvSpPr/>
          <p:nvPr/>
        </p:nvSpPr>
        <p:spPr>
          <a:xfrm>
            <a:off x="136848" y="3483123"/>
            <a:ext cx="5163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Jim Miller (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miller@marine.rutgers.edu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5C1A4AB-DBC1-BC4B-888B-DD3607681D6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717" y="197341"/>
            <a:ext cx="2433442" cy="65981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534817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23892</TotalTime>
  <Words>354</Words>
  <Application>Microsoft Macintosh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Franklin College - 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Stephen Mattingly</dc:creator>
  <cp:lastModifiedBy>Asa Rennermalm</cp:lastModifiedBy>
  <cp:revision>810</cp:revision>
  <dcterms:created xsi:type="dcterms:W3CDTF">2018-12-12T19:53:40Z</dcterms:created>
  <dcterms:modified xsi:type="dcterms:W3CDTF">2020-10-23T21:03:52Z</dcterms:modified>
</cp:coreProperties>
</file>